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6" r:id="rId9"/>
    <p:sldId id="275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B202D-1443-45C7-80A8-96CCECCB396C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214F43-0932-4B69-8D30-2802B15CAE2C}">
      <dgm:prSet phldrT="[Текст]" custT="1"/>
      <dgm:spPr>
        <a:solidFill>
          <a:srgbClr val="833498"/>
        </a:solidFill>
      </dgm:spPr>
      <dgm:t>
        <a:bodyPr/>
        <a:lstStyle/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/>
        </a:p>
      </dgm:t>
    </dgm:pt>
    <dgm:pt modelId="{6D9665E4-3975-498D-95D3-1CC71549ABBB}" type="parTrans" cxnId="{0F841F63-4E44-4D84-A6CB-8441F89991DA}">
      <dgm:prSet/>
      <dgm:spPr/>
      <dgm:t>
        <a:bodyPr/>
        <a:lstStyle/>
        <a:p>
          <a:endParaRPr lang="ru-RU"/>
        </a:p>
      </dgm:t>
    </dgm:pt>
    <dgm:pt modelId="{641FE6E1-E5EC-478E-A7F8-0E17BFF4C218}" type="sibTrans" cxnId="{0F841F63-4E44-4D84-A6CB-8441F89991DA}">
      <dgm:prSet/>
      <dgm:spPr/>
      <dgm:t>
        <a:bodyPr/>
        <a:lstStyle/>
        <a:p>
          <a:endParaRPr lang="ru-RU"/>
        </a:p>
      </dgm:t>
    </dgm:pt>
    <dgm:pt modelId="{5BB79463-2E43-42C3-B792-5A523753285D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Century Gothic" pitchFamily="34" charset="0"/>
            </a:rPr>
            <a:t>проверяемые</a:t>
          </a:r>
          <a:endParaRPr lang="ru-RU" sz="2800" b="1" i="1" dirty="0">
            <a:solidFill>
              <a:srgbClr val="FF0000"/>
            </a:solidFill>
            <a:latin typeface="Century Gothic" pitchFamily="34" charset="0"/>
          </a:endParaRPr>
        </a:p>
      </dgm:t>
    </dgm:pt>
    <dgm:pt modelId="{7749DE17-97A9-4963-8368-C56B53A15191}" type="parTrans" cxnId="{39452524-D8F3-4525-8BA9-5285E62F197F}">
      <dgm:prSet/>
      <dgm:spPr/>
      <dgm:t>
        <a:bodyPr/>
        <a:lstStyle/>
        <a:p>
          <a:endParaRPr lang="ru-RU"/>
        </a:p>
      </dgm:t>
    </dgm:pt>
    <dgm:pt modelId="{99D916EE-B1D5-43F1-BED0-1DA4F484E96C}" type="sibTrans" cxnId="{39452524-D8F3-4525-8BA9-5285E62F197F}">
      <dgm:prSet/>
      <dgm:spPr/>
      <dgm:t>
        <a:bodyPr/>
        <a:lstStyle/>
        <a:p>
          <a:endParaRPr lang="ru-RU"/>
        </a:p>
      </dgm:t>
    </dgm:pt>
    <dgm:pt modelId="{B5595ED6-0C6D-464B-97CF-848928C5EECE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Century Gothic" pitchFamily="34" charset="0"/>
            </a:rPr>
            <a:t>непроверяемые</a:t>
          </a:r>
          <a:endParaRPr lang="ru-RU" sz="2800" b="1" i="1" dirty="0">
            <a:solidFill>
              <a:srgbClr val="FF0000"/>
            </a:solidFill>
            <a:latin typeface="Century Gothic" pitchFamily="34" charset="0"/>
          </a:endParaRPr>
        </a:p>
      </dgm:t>
    </dgm:pt>
    <dgm:pt modelId="{9B6A0C52-1853-46F4-BDAA-096096137522}" type="parTrans" cxnId="{C4CDECE4-F9F0-4F06-A1A0-8D4DE56E8A12}">
      <dgm:prSet/>
      <dgm:spPr/>
      <dgm:t>
        <a:bodyPr/>
        <a:lstStyle/>
        <a:p>
          <a:endParaRPr lang="ru-RU"/>
        </a:p>
      </dgm:t>
    </dgm:pt>
    <dgm:pt modelId="{46044471-BB3B-458B-A7B9-930B2D95F553}" type="sibTrans" cxnId="{C4CDECE4-F9F0-4F06-A1A0-8D4DE56E8A12}">
      <dgm:prSet/>
      <dgm:spPr/>
      <dgm:t>
        <a:bodyPr/>
        <a:lstStyle/>
        <a:p>
          <a:endParaRPr lang="ru-RU"/>
        </a:p>
      </dgm:t>
    </dgm:pt>
    <dgm:pt modelId="{B351D34D-87AB-4D4C-9B80-8D12B0049B5C}" type="pres">
      <dgm:prSet presAssocID="{17FB202D-1443-45C7-80A8-96CCECCB39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519D43-3DDF-4900-A644-7B094A16AD82}" type="pres">
      <dgm:prSet presAssocID="{17FB202D-1443-45C7-80A8-96CCECCB396C}" presName="hierFlow" presStyleCnt="0"/>
      <dgm:spPr/>
    </dgm:pt>
    <dgm:pt modelId="{F0675E23-6BA2-4B9E-956D-597FC1AB2C18}" type="pres">
      <dgm:prSet presAssocID="{17FB202D-1443-45C7-80A8-96CCECCB39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29320FB-8BDB-4EFC-AF5F-03FE9ABEC10A}" type="pres">
      <dgm:prSet presAssocID="{B6214F43-0932-4B69-8D30-2802B15CAE2C}" presName="Name14" presStyleCnt="0"/>
      <dgm:spPr/>
    </dgm:pt>
    <dgm:pt modelId="{62B91727-0338-4E5D-BD66-D3D2BA046CBF}" type="pres">
      <dgm:prSet presAssocID="{B6214F43-0932-4B69-8D30-2802B15CAE2C}" presName="level1Shape" presStyleLbl="node0" presStyleIdx="0" presStyleCnt="1" custScaleX="178535" custScaleY="25461" custLinFactNeighborX="0" custLinFactNeighborY="-48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462269-7557-443D-B435-15D1640A814C}" type="pres">
      <dgm:prSet presAssocID="{B6214F43-0932-4B69-8D30-2802B15CAE2C}" presName="hierChild2" presStyleCnt="0"/>
      <dgm:spPr/>
    </dgm:pt>
    <dgm:pt modelId="{E3E98B74-668A-4393-91E4-B2613116C0C0}" type="pres">
      <dgm:prSet presAssocID="{7749DE17-97A9-4963-8368-C56B53A15191}" presName="Name19" presStyleLbl="parChTrans1D2" presStyleIdx="0" presStyleCnt="2"/>
      <dgm:spPr/>
      <dgm:t>
        <a:bodyPr/>
        <a:lstStyle/>
        <a:p>
          <a:endParaRPr lang="ru-RU"/>
        </a:p>
      </dgm:t>
    </dgm:pt>
    <dgm:pt modelId="{FCB19F44-D613-4AB7-A4F6-96B1B8D1B41B}" type="pres">
      <dgm:prSet presAssocID="{5BB79463-2E43-42C3-B792-5A523753285D}" presName="Name21" presStyleCnt="0"/>
      <dgm:spPr/>
    </dgm:pt>
    <dgm:pt modelId="{593D4529-448C-4FE2-80BF-6A4335F94991}" type="pres">
      <dgm:prSet presAssocID="{5BB79463-2E43-42C3-B792-5A523753285D}" presName="level2Shape" presStyleLbl="node2" presStyleIdx="0" presStyleCnt="2" custScaleX="91160" custScaleY="23245" custLinFactNeighborX="1545" custLinFactNeighborY="-49196"/>
      <dgm:spPr/>
      <dgm:t>
        <a:bodyPr/>
        <a:lstStyle/>
        <a:p>
          <a:endParaRPr lang="ru-RU"/>
        </a:p>
      </dgm:t>
    </dgm:pt>
    <dgm:pt modelId="{95FA5366-4123-4A58-A3F0-74F006940B72}" type="pres">
      <dgm:prSet presAssocID="{5BB79463-2E43-42C3-B792-5A523753285D}" presName="hierChild3" presStyleCnt="0"/>
      <dgm:spPr/>
    </dgm:pt>
    <dgm:pt modelId="{7ECAD73B-F968-4C3D-ADC6-90038BB3C640}" type="pres">
      <dgm:prSet presAssocID="{9B6A0C52-1853-46F4-BDAA-096096137522}" presName="Name19" presStyleLbl="parChTrans1D2" presStyleIdx="1" presStyleCnt="2"/>
      <dgm:spPr/>
      <dgm:t>
        <a:bodyPr/>
        <a:lstStyle/>
        <a:p>
          <a:endParaRPr lang="ru-RU"/>
        </a:p>
      </dgm:t>
    </dgm:pt>
    <dgm:pt modelId="{4778970C-812C-4352-99D6-250257558328}" type="pres">
      <dgm:prSet presAssocID="{B5595ED6-0C6D-464B-97CF-848928C5EECE}" presName="Name21" presStyleCnt="0"/>
      <dgm:spPr/>
    </dgm:pt>
    <dgm:pt modelId="{6FDAC58A-ED02-4361-9168-19C95DBBF136}" type="pres">
      <dgm:prSet presAssocID="{B5595ED6-0C6D-464B-97CF-848928C5EECE}" presName="level2Shape" presStyleLbl="node2" presStyleIdx="1" presStyleCnt="2" custScaleX="104795" custScaleY="21306" custLinFactNeighborX="54" custLinFactNeighborY="-48610"/>
      <dgm:spPr/>
      <dgm:t>
        <a:bodyPr/>
        <a:lstStyle/>
        <a:p>
          <a:endParaRPr lang="ru-RU"/>
        </a:p>
      </dgm:t>
    </dgm:pt>
    <dgm:pt modelId="{3271FCF7-B021-4823-B2CE-7C3999715070}" type="pres">
      <dgm:prSet presAssocID="{B5595ED6-0C6D-464B-97CF-848928C5EECE}" presName="hierChild3" presStyleCnt="0"/>
      <dgm:spPr/>
    </dgm:pt>
    <dgm:pt modelId="{17CD2B37-BA62-47DE-BFDC-1567C7C99697}" type="pres">
      <dgm:prSet presAssocID="{17FB202D-1443-45C7-80A8-96CCECCB396C}" presName="bgShapesFlow" presStyleCnt="0"/>
      <dgm:spPr/>
    </dgm:pt>
  </dgm:ptLst>
  <dgm:cxnLst>
    <dgm:cxn modelId="{385EFDEB-F373-4952-8390-5F27BBD1D512}" type="presOf" srcId="{B5595ED6-0C6D-464B-97CF-848928C5EECE}" destId="{6FDAC58A-ED02-4361-9168-19C95DBBF136}" srcOrd="0" destOrd="0" presId="urn:microsoft.com/office/officeart/2005/8/layout/hierarchy6"/>
    <dgm:cxn modelId="{0F841F63-4E44-4D84-A6CB-8441F89991DA}" srcId="{17FB202D-1443-45C7-80A8-96CCECCB396C}" destId="{B6214F43-0932-4B69-8D30-2802B15CAE2C}" srcOrd="0" destOrd="0" parTransId="{6D9665E4-3975-498D-95D3-1CC71549ABBB}" sibTransId="{641FE6E1-E5EC-478E-A7F8-0E17BFF4C218}"/>
    <dgm:cxn modelId="{8DACE104-46E7-415E-A7A6-FF3EB35655EA}" type="presOf" srcId="{B6214F43-0932-4B69-8D30-2802B15CAE2C}" destId="{62B91727-0338-4E5D-BD66-D3D2BA046CBF}" srcOrd="0" destOrd="0" presId="urn:microsoft.com/office/officeart/2005/8/layout/hierarchy6"/>
    <dgm:cxn modelId="{1E2D5F8E-A43B-47EE-AFC6-ABC77FA85303}" type="presOf" srcId="{17FB202D-1443-45C7-80A8-96CCECCB396C}" destId="{B351D34D-87AB-4D4C-9B80-8D12B0049B5C}" srcOrd="0" destOrd="0" presId="urn:microsoft.com/office/officeart/2005/8/layout/hierarchy6"/>
    <dgm:cxn modelId="{8F4FDDE6-ACB7-4CF9-8C8F-C68ACB5022C6}" type="presOf" srcId="{9B6A0C52-1853-46F4-BDAA-096096137522}" destId="{7ECAD73B-F968-4C3D-ADC6-90038BB3C640}" srcOrd="0" destOrd="0" presId="urn:microsoft.com/office/officeart/2005/8/layout/hierarchy6"/>
    <dgm:cxn modelId="{CE19D7D0-741F-4264-A5CB-A69A888F208D}" type="presOf" srcId="{5BB79463-2E43-42C3-B792-5A523753285D}" destId="{593D4529-448C-4FE2-80BF-6A4335F94991}" srcOrd="0" destOrd="0" presId="urn:microsoft.com/office/officeart/2005/8/layout/hierarchy6"/>
    <dgm:cxn modelId="{A18B81FE-E7C3-4E39-BC8D-1E923FD53F0A}" type="presOf" srcId="{7749DE17-97A9-4963-8368-C56B53A15191}" destId="{E3E98B74-668A-4393-91E4-B2613116C0C0}" srcOrd="0" destOrd="0" presId="urn:microsoft.com/office/officeart/2005/8/layout/hierarchy6"/>
    <dgm:cxn modelId="{C4CDECE4-F9F0-4F06-A1A0-8D4DE56E8A12}" srcId="{B6214F43-0932-4B69-8D30-2802B15CAE2C}" destId="{B5595ED6-0C6D-464B-97CF-848928C5EECE}" srcOrd="1" destOrd="0" parTransId="{9B6A0C52-1853-46F4-BDAA-096096137522}" sibTransId="{46044471-BB3B-458B-A7B9-930B2D95F553}"/>
    <dgm:cxn modelId="{39452524-D8F3-4525-8BA9-5285E62F197F}" srcId="{B6214F43-0932-4B69-8D30-2802B15CAE2C}" destId="{5BB79463-2E43-42C3-B792-5A523753285D}" srcOrd="0" destOrd="0" parTransId="{7749DE17-97A9-4963-8368-C56B53A15191}" sibTransId="{99D916EE-B1D5-43F1-BED0-1DA4F484E96C}"/>
    <dgm:cxn modelId="{268BDCF8-5D98-44EB-9D1F-2DFDDD8C2476}" type="presParOf" srcId="{B351D34D-87AB-4D4C-9B80-8D12B0049B5C}" destId="{7F519D43-3DDF-4900-A644-7B094A16AD82}" srcOrd="0" destOrd="0" presId="urn:microsoft.com/office/officeart/2005/8/layout/hierarchy6"/>
    <dgm:cxn modelId="{CAAA70C9-B41F-4A5A-8959-EF7F7360BBED}" type="presParOf" srcId="{7F519D43-3DDF-4900-A644-7B094A16AD82}" destId="{F0675E23-6BA2-4B9E-956D-597FC1AB2C18}" srcOrd="0" destOrd="0" presId="urn:microsoft.com/office/officeart/2005/8/layout/hierarchy6"/>
    <dgm:cxn modelId="{FDFC0658-F00F-4F44-A781-4576C329363D}" type="presParOf" srcId="{F0675E23-6BA2-4B9E-956D-597FC1AB2C18}" destId="{B29320FB-8BDB-4EFC-AF5F-03FE9ABEC10A}" srcOrd="0" destOrd="0" presId="urn:microsoft.com/office/officeart/2005/8/layout/hierarchy6"/>
    <dgm:cxn modelId="{D61C5DB4-6D6E-4077-9749-455A043E8EEC}" type="presParOf" srcId="{B29320FB-8BDB-4EFC-AF5F-03FE9ABEC10A}" destId="{62B91727-0338-4E5D-BD66-D3D2BA046CBF}" srcOrd="0" destOrd="0" presId="urn:microsoft.com/office/officeart/2005/8/layout/hierarchy6"/>
    <dgm:cxn modelId="{CBEF40E9-6F91-4101-A49F-E50A4FFA2AFA}" type="presParOf" srcId="{B29320FB-8BDB-4EFC-AF5F-03FE9ABEC10A}" destId="{61462269-7557-443D-B435-15D1640A814C}" srcOrd="1" destOrd="0" presId="urn:microsoft.com/office/officeart/2005/8/layout/hierarchy6"/>
    <dgm:cxn modelId="{6AF5F6DB-6053-4962-A46E-62CF6C601CF1}" type="presParOf" srcId="{61462269-7557-443D-B435-15D1640A814C}" destId="{E3E98B74-668A-4393-91E4-B2613116C0C0}" srcOrd="0" destOrd="0" presId="urn:microsoft.com/office/officeart/2005/8/layout/hierarchy6"/>
    <dgm:cxn modelId="{DC563FD1-0B92-468A-8886-4543738A438B}" type="presParOf" srcId="{61462269-7557-443D-B435-15D1640A814C}" destId="{FCB19F44-D613-4AB7-A4F6-96B1B8D1B41B}" srcOrd="1" destOrd="0" presId="urn:microsoft.com/office/officeart/2005/8/layout/hierarchy6"/>
    <dgm:cxn modelId="{8292701F-BFE7-4922-B9D2-9BEEDA7AB4CE}" type="presParOf" srcId="{FCB19F44-D613-4AB7-A4F6-96B1B8D1B41B}" destId="{593D4529-448C-4FE2-80BF-6A4335F94991}" srcOrd="0" destOrd="0" presId="urn:microsoft.com/office/officeart/2005/8/layout/hierarchy6"/>
    <dgm:cxn modelId="{B47B9E42-35E7-4AB2-8EA2-5EBF6CC7ECBE}" type="presParOf" srcId="{FCB19F44-D613-4AB7-A4F6-96B1B8D1B41B}" destId="{95FA5366-4123-4A58-A3F0-74F006940B72}" srcOrd="1" destOrd="0" presId="urn:microsoft.com/office/officeart/2005/8/layout/hierarchy6"/>
    <dgm:cxn modelId="{132DE722-348C-4127-B8D0-E80F115AC4FF}" type="presParOf" srcId="{61462269-7557-443D-B435-15D1640A814C}" destId="{7ECAD73B-F968-4C3D-ADC6-90038BB3C640}" srcOrd="2" destOrd="0" presId="urn:microsoft.com/office/officeart/2005/8/layout/hierarchy6"/>
    <dgm:cxn modelId="{909BFD48-4E63-4615-BF7C-3E375937BABC}" type="presParOf" srcId="{61462269-7557-443D-B435-15D1640A814C}" destId="{4778970C-812C-4352-99D6-250257558328}" srcOrd="3" destOrd="0" presId="urn:microsoft.com/office/officeart/2005/8/layout/hierarchy6"/>
    <dgm:cxn modelId="{7A194C44-4C75-46A7-A1C5-343FAD1AA110}" type="presParOf" srcId="{4778970C-812C-4352-99D6-250257558328}" destId="{6FDAC58A-ED02-4361-9168-19C95DBBF136}" srcOrd="0" destOrd="0" presId="urn:microsoft.com/office/officeart/2005/8/layout/hierarchy6"/>
    <dgm:cxn modelId="{DCD6EBA7-B9A3-4C1C-B780-B242E93267B8}" type="presParOf" srcId="{4778970C-812C-4352-99D6-250257558328}" destId="{3271FCF7-B021-4823-B2CE-7C3999715070}" srcOrd="1" destOrd="0" presId="urn:microsoft.com/office/officeart/2005/8/layout/hierarchy6"/>
    <dgm:cxn modelId="{D2955DA0-28DB-48D5-A5BF-55392092AEF0}" type="presParOf" srcId="{B351D34D-87AB-4D4C-9B80-8D12B0049B5C}" destId="{17CD2B37-BA62-47DE-BFDC-1567C7C9969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91727-0338-4E5D-BD66-D3D2BA046CBF}">
      <dsp:nvSpPr>
        <dsp:cNvPr id="0" name=""/>
        <dsp:cNvSpPr/>
      </dsp:nvSpPr>
      <dsp:spPr>
        <a:xfrm>
          <a:off x="899671" y="0"/>
          <a:ext cx="6487464" cy="616787"/>
        </a:xfrm>
        <a:prstGeom prst="roundRect">
          <a:avLst>
            <a:gd name="adj" fmla="val 10000"/>
          </a:avLst>
        </a:prstGeom>
        <a:solidFill>
          <a:srgbClr val="8334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917736" y="18065"/>
        <a:ext cx="6451334" cy="580657"/>
      </dsp:txXfrm>
    </dsp:sp>
    <dsp:sp modelId="{E3E98B74-668A-4393-91E4-B2613116C0C0}">
      <dsp:nvSpPr>
        <dsp:cNvPr id="0" name=""/>
        <dsp:cNvSpPr/>
      </dsp:nvSpPr>
      <dsp:spPr>
        <a:xfrm>
          <a:off x="1750507" y="616787"/>
          <a:ext cx="2392896" cy="734785"/>
        </a:xfrm>
        <a:custGeom>
          <a:avLst/>
          <a:gdLst/>
          <a:ahLst/>
          <a:cxnLst/>
          <a:rect l="0" t="0" r="0" b="0"/>
          <a:pathLst>
            <a:path>
              <a:moveTo>
                <a:pt x="2392896" y="0"/>
              </a:moveTo>
              <a:lnTo>
                <a:pt x="2392896" y="367392"/>
              </a:lnTo>
              <a:lnTo>
                <a:pt x="0" y="367392"/>
              </a:lnTo>
              <a:lnTo>
                <a:pt x="0" y="734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D4529-448C-4FE2-80BF-6A4335F94991}">
      <dsp:nvSpPr>
        <dsp:cNvPr id="0" name=""/>
        <dsp:cNvSpPr/>
      </dsp:nvSpPr>
      <dsp:spPr>
        <a:xfrm>
          <a:off x="94257" y="1351573"/>
          <a:ext cx="3312500" cy="56310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0000"/>
              </a:solidFill>
              <a:latin typeface="Century Gothic" pitchFamily="34" charset="0"/>
            </a:rPr>
            <a:t>проверяемые</a:t>
          </a:r>
          <a:endParaRPr lang="ru-RU" sz="2800" b="1" i="1" kern="1200" dirty="0">
            <a:solidFill>
              <a:srgbClr val="FF0000"/>
            </a:solidFill>
            <a:latin typeface="Century Gothic" pitchFamily="34" charset="0"/>
          </a:endParaRPr>
        </a:p>
      </dsp:txBody>
      <dsp:txXfrm>
        <a:off x="110750" y="1368066"/>
        <a:ext cx="3279514" cy="530119"/>
      </dsp:txXfrm>
    </dsp:sp>
    <dsp:sp modelId="{7ECAD73B-F968-4C3D-ADC6-90038BB3C640}">
      <dsp:nvSpPr>
        <dsp:cNvPr id="0" name=""/>
        <dsp:cNvSpPr/>
      </dsp:nvSpPr>
      <dsp:spPr>
        <a:xfrm>
          <a:off x="4143404" y="616787"/>
          <a:ext cx="2203270" cy="74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90"/>
              </a:lnTo>
              <a:lnTo>
                <a:pt x="2203270" y="374490"/>
              </a:lnTo>
              <a:lnTo>
                <a:pt x="2203270" y="748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AC58A-ED02-4361-9168-19C95DBBF136}">
      <dsp:nvSpPr>
        <dsp:cNvPr id="0" name=""/>
        <dsp:cNvSpPr/>
      </dsp:nvSpPr>
      <dsp:spPr>
        <a:xfrm>
          <a:off x="4442695" y="1365769"/>
          <a:ext cx="3807958" cy="51613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0000"/>
              </a:solidFill>
              <a:latin typeface="Century Gothic" pitchFamily="34" charset="0"/>
            </a:rPr>
            <a:t>непроверяемые</a:t>
          </a:r>
          <a:endParaRPr lang="ru-RU" sz="2800" b="1" i="1" kern="1200" dirty="0">
            <a:solidFill>
              <a:srgbClr val="FF0000"/>
            </a:solidFill>
            <a:latin typeface="Century Gothic" pitchFamily="34" charset="0"/>
          </a:endParaRPr>
        </a:p>
      </dsp:txBody>
      <dsp:txXfrm>
        <a:off x="4457812" y="1380886"/>
        <a:ext cx="3777724" cy="48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B5778-8736-43FA-A60B-85460E182DEB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05AD6-C75B-4E37-BF56-89C425655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8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985C-F4BC-4637-93C4-8A465B453CB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985C-F4BC-4637-93C4-8A465B453CB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985C-F4BC-4637-93C4-8A465B453CB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985C-F4BC-4637-93C4-8A465B453CB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985C-F4BC-4637-93C4-8A465B453CB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985C-F4BC-4637-93C4-8A465B453CB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985C-F4BC-4637-93C4-8A465B453CB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985C-F4BC-4637-93C4-8A465B453CB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E450-D05B-4002-8D6B-79AD0D02CD76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1E7F-6E08-4102-B6ED-00DB7AFA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Go$han\Desktop\&#1087;&#1088;&#1086;&#1077;&#1082;&#1090;%20&#1043;&#1076;&#1077;%20&#1087;&#1088;&#1103;&#1095;%202.4\&#1084;&#1091;&#1079;&#1099;&#1082;&#1072;&#1083;&#1100;&#1085;&#1099;&#1081;%20&#1092;&#1088;&#1072;&#1075;&#1084;&#1077;&#1085;&#1090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Go$han\Desktop\&#1087;&#1088;&#1086;&#1077;&#1082;&#1090;%20&#1043;&#1076;&#1077;%20&#1087;&#1088;&#1103;&#1095;%202.4\&#1084;&#1091;&#1079;&#1099;&#1082;&#1072;&#1083;&#1100;&#1085;&#1099;&#1081;%20&#1092;&#1088;&#1072;&#1075;&#1084;&#1077;&#1085;&#1090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Go$han\Desktop\&#1087;&#1088;&#1086;&#1077;&#1082;&#1090;%20&#1043;&#1076;&#1077;%20&#1087;&#1088;&#1103;&#1095;%202.4\&#1084;&#1091;&#1079;&#1099;&#1082;&#1072;&#1083;&#1100;&#1085;&#1099;&#1081;%20&#1092;&#1088;&#1072;&#1075;&#1084;&#1077;&#1085;&#1090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Go$han\Desktop\&#1087;&#1088;&#1086;&#1077;&#1082;&#1090;%20&#1043;&#1076;&#1077;%20&#1087;&#1088;&#1103;&#1095;%202.4\&#1084;&#1091;&#1079;&#1099;&#1082;&#1072;&#1083;&#1100;&#1085;&#1099;&#1081;%20&#1092;&#1088;&#1072;&#1075;&#1084;&#1077;&#1085;&#1090;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Go$han\Desktop\&#1087;&#1088;&#1086;&#1077;&#1082;&#1090;%20&#1043;&#1076;&#1077;%20&#1087;&#1088;&#1103;&#1095;%202.4\&#1084;&#1091;&#1079;&#1099;&#1082;&#1072;&#1083;&#1100;&#1085;&#1099;&#1081;%20&#1092;&#1088;&#1072;&#1075;&#1084;&#1077;&#1085;&#1090;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1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Go$han\Desktop\&#1087;&#1088;&#1086;&#1077;&#1082;&#1090;%20&#1043;&#1076;&#1077;%20&#1087;&#1088;&#1103;&#1095;%202.4\&#1084;&#1091;&#1079;&#1099;&#1082;&#1072;&#1083;&#1100;&#1085;&#1099;&#1081;%20&#1092;&#1088;&#1072;&#1075;&#1084;&#1077;&#1085;&#1090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29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Go$han\Desktop\&#1087;&#1088;&#1086;&#1077;&#1082;&#1090;%20&#1043;&#1076;&#1077;%20&#1087;&#1088;&#1103;&#1095;%202.4\&#1084;&#1091;&#1079;&#1099;&#1082;&#1072;&#1083;&#1100;&#1085;&#1099;&#1081;%20&#1092;&#1088;&#1072;&#1075;&#1084;&#1077;&#1085;&#1090;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12.jpeg"/><Relationship Id="rId4" Type="http://schemas.openxmlformats.org/officeDocument/2006/relationships/image" Target="../media/image31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000504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Автор</a:t>
            </a:r>
            <a:r>
              <a:rPr lang="ru-RU" dirty="0" smtClean="0"/>
              <a:t>: </a:t>
            </a:r>
            <a:r>
              <a:rPr lang="ru-RU" dirty="0" smtClean="0"/>
              <a:t>Семенова Е.М</a:t>
            </a:r>
            <a:r>
              <a:rPr lang="ru-RU" dirty="0" smtClean="0"/>
              <a:t>.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 МБОУ «</a:t>
            </a:r>
            <a:r>
              <a:rPr lang="ru-RU" dirty="0" err="1" smtClean="0"/>
              <a:t>Новобирилюсская</a:t>
            </a:r>
            <a:r>
              <a:rPr lang="ru-RU" dirty="0" smtClean="0"/>
              <a:t> СОШ», с. </a:t>
            </a:r>
            <a:r>
              <a:rPr lang="ru-RU" dirty="0" err="1" smtClean="0"/>
              <a:t>Новобирилюссы</a:t>
            </a:r>
            <a:r>
              <a:rPr lang="ru-RU" dirty="0" smtClean="0"/>
              <a:t>, Красноярский край, Россия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42976" y="1571612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Сказочные </a:t>
            </a:r>
            <a:b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орфограммы</a:t>
            </a:r>
            <a:b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spc="50" dirty="0">
              <a:ln w="11430"/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3571868" y="2786058"/>
            <a:ext cx="3168352" cy="641691"/>
          </a:xfrm>
          <a:prstGeom prst="rect">
            <a:avLst/>
          </a:prstGeom>
          <a:noFill/>
        </p:spPr>
      </p:pic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571480"/>
            <a:ext cx="3168352" cy="64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357166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928688" y="285750"/>
            <a:ext cx="735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Comic Sans MS" pitchFamily="66" charset="0"/>
              </a:rPr>
              <a:t>Безударные гласные в корне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2786058"/>
            <a:ext cx="4357718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ru-RU" sz="3200" u="sng" dirty="0">
                <a:solidFill>
                  <a:srgbClr val="FF0000"/>
                </a:solidFill>
              </a:rPr>
              <a:t>а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лекий – д</a:t>
            </a:r>
            <a:r>
              <a:rPr lang="ru-RU" sz="3200" u="sng" dirty="0">
                <a:solidFill>
                  <a:srgbClr val="FF0000"/>
                </a:solidFill>
              </a:rPr>
              <a:t>а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3200" u="sng" dirty="0">
                <a:solidFill>
                  <a:srgbClr val="FF0000"/>
                </a:solidFill>
              </a:rPr>
              <a:t>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згливый – в</a:t>
            </a:r>
            <a:r>
              <a:rPr lang="ru-RU" sz="3200" u="sng" dirty="0">
                <a:solidFill>
                  <a:srgbClr val="FF0000"/>
                </a:solidFill>
              </a:rPr>
              <a:t>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зг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соед</a:t>
            </a:r>
            <a:r>
              <a:rPr lang="ru-RU" sz="3200" u="sng" dirty="0">
                <a:solidFill>
                  <a:srgbClr val="FF0000"/>
                </a:solidFill>
              </a:rPr>
              <a:t>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нение - ед</a:t>
            </a:r>
            <a:r>
              <a:rPr lang="ru-RU" sz="3200" u="sng" dirty="0">
                <a:solidFill>
                  <a:srgbClr val="FF0000"/>
                </a:solidFill>
              </a:rPr>
              <a:t>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ный</a:t>
            </a:r>
          </a:p>
        </p:txBody>
      </p:sp>
      <p:sp>
        <p:nvSpPr>
          <p:cNvPr id="13" name="Арка 12"/>
          <p:cNvSpPr/>
          <p:nvPr/>
        </p:nvSpPr>
        <p:spPr>
          <a:xfrm>
            <a:off x="714375" y="2928938"/>
            <a:ext cx="500063" cy="10636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2625725" y="2928938"/>
            <a:ext cx="588963" cy="10636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393031" y="2821782"/>
            <a:ext cx="1428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2"/>
          </p:cNvCxnSpPr>
          <p:nvPr/>
        </p:nvCxnSpPr>
        <p:spPr>
          <a:xfrm rot="5400000">
            <a:off x="2897981" y="2880519"/>
            <a:ext cx="125413" cy="79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1821656" y="3821907"/>
            <a:ext cx="1428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393281" y="3821907"/>
            <a:ext cx="1428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107406" y="4822032"/>
            <a:ext cx="1428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679031" y="4750594"/>
            <a:ext cx="1428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14375" y="3857625"/>
            <a:ext cx="642938" cy="1428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Арка 46"/>
          <p:cNvSpPr/>
          <p:nvPr/>
        </p:nvSpPr>
        <p:spPr>
          <a:xfrm>
            <a:off x="3067050" y="3857625"/>
            <a:ext cx="719138" cy="1428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Арка 47"/>
          <p:cNvSpPr/>
          <p:nvPr/>
        </p:nvSpPr>
        <p:spPr>
          <a:xfrm>
            <a:off x="1162050" y="4857750"/>
            <a:ext cx="695325" cy="1428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Арка 48"/>
          <p:cNvSpPr/>
          <p:nvPr/>
        </p:nvSpPr>
        <p:spPr>
          <a:xfrm>
            <a:off x="3143250" y="4857750"/>
            <a:ext cx="857250" cy="1428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43570" y="2786058"/>
            <a:ext cx="2643206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яг</a:t>
            </a: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да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бака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бята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рока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кв</a:t>
            </a: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ртира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пользователь\Desktop\картинки 2\img2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00063"/>
            <a:ext cx="1374775" cy="1143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42938" y="1500188"/>
            <a:ext cx="79295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i="1">
                <a:latin typeface="Cambria" pitchFamily="18" charset="0"/>
              </a:rPr>
              <a:t>Чтобы проверить безударную гласную в корне слова, нужно подобрать однокоренное слово или изменить слово так, чтобы эта гласная оказалась под ударением.</a:t>
            </a:r>
          </a:p>
          <a:p>
            <a:pPr algn="just"/>
            <a:r>
              <a:rPr lang="ru-RU" sz="2800">
                <a:latin typeface="Cambria" pitchFamily="18" charset="0"/>
              </a:rPr>
              <a:t>Например: с</a:t>
            </a:r>
            <a:r>
              <a:rPr lang="ru-RU" sz="2800"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2800">
                <a:latin typeface="Cambria" pitchFamily="18" charset="0"/>
              </a:rPr>
              <a:t>неть – с</a:t>
            </a:r>
            <a:r>
              <a:rPr lang="ru-RU" sz="2800"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2800">
                <a:latin typeface="Cambria" pitchFamily="18" charset="0"/>
              </a:rPr>
              <a:t>ний, в</a:t>
            </a:r>
            <a:r>
              <a:rPr lang="ru-RU" sz="280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2800">
                <a:latin typeface="Cambria" pitchFamily="18" charset="0"/>
              </a:rPr>
              <a:t>дить – в</a:t>
            </a:r>
            <a:r>
              <a:rPr lang="ru-RU" sz="2800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2800">
                <a:latin typeface="Cambria" pitchFamily="18" charset="0"/>
              </a:rPr>
              <a:t>дит.</a:t>
            </a:r>
          </a:p>
          <a:p>
            <a:pPr algn="just"/>
            <a:endParaRPr lang="ru-RU" sz="2800">
              <a:latin typeface="Cambria" pitchFamily="18" charset="0"/>
            </a:endParaRPr>
          </a:p>
          <a:p>
            <a:pPr algn="just"/>
            <a:r>
              <a:rPr lang="ru-RU" sz="2400">
                <a:latin typeface="Candara" pitchFamily="34" charset="0"/>
                <a:ea typeface="Batang" pitchFamily="18" charset="-127"/>
              </a:rPr>
              <a:t>Правописание безударных гласных, не проверяемых ударением, устанавливается по орфографическому словарю.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214688" y="3143250"/>
            <a:ext cx="7143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214813" y="3143250"/>
            <a:ext cx="7143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786438" y="3143250"/>
            <a:ext cx="7143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858000" y="3143250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8688" y="50006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Правило!</a:t>
            </a:r>
          </a:p>
        </p:txBody>
      </p:sp>
      <p:pic>
        <p:nvPicPr>
          <p:cNvPr id="12" name="Picture 2" descr="C:\Users\пользователь\Desktop\картинки 2\img2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214313"/>
            <a:ext cx="1643063" cy="1366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357158" y="2643182"/>
            <a:ext cx="3071834" cy="1357322"/>
          </a:xfrm>
          <a:prstGeom prst="roundRect">
            <a:avLst/>
          </a:prstGeom>
          <a:solidFill>
            <a:srgbClr val="0066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306940"/>
            <a:ext cx="5286412" cy="262199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Georgia" pitchFamily="18" charset="0"/>
              </a:rPr>
              <a:t>ЗВОНКИЕ-ГЛУХИЕ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изменить слово или подобрать родственное так, чтобы за согласным следовал гласный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моро</a:t>
            </a:r>
            <a:r>
              <a:rPr lang="ru-RU" sz="2400" b="1" u="sng" dirty="0">
                <a:solidFill>
                  <a:schemeClr val="bg1"/>
                </a:solidFill>
              </a:rPr>
              <a:t>з</a:t>
            </a:r>
            <a:r>
              <a:rPr lang="ru-RU" sz="2400" b="1" dirty="0"/>
              <a:t> – </a:t>
            </a:r>
            <a:r>
              <a:rPr lang="ru-RU" sz="2400" b="1" dirty="0">
                <a:solidFill>
                  <a:schemeClr val="bg1"/>
                </a:solidFill>
              </a:rPr>
              <a:t>моро</a:t>
            </a:r>
            <a:r>
              <a:rPr lang="ru-RU" sz="2400" b="1" u="sng" dirty="0">
                <a:solidFill>
                  <a:schemeClr val="bg1"/>
                </a:solidFill>
              </a:rPr>
              <a:t>зы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коро</a:t>
            </a:r>
            <a:r>
              <a:rPr lang="ru-RU" sz="2400" b="1" u="sng" dirty="0">
                <a:solidFill>
                  <a:schemeClr val="bg1"/>
                </a:solidFill>
              </a:rPr>
              <a:t>б</a:t>
            </a:r>
            <a:r>
              <a:rPr lang="ru-RU" sz="2400" b="1" dirty="0">
                <a:solidFill>
                  <a:schemeClr val="bg1"/>
                </a:solidFill>
              </a:rPr>
              <a:t>ка - коро</a:t>
            </a:r>
            <a:r>
              <a:rPr lang="ru-RU" sz="2400" b="1" u="sng" dirty="0">
                <a:solidFill>
                  <a:schemeClr val="bg1"/>
                </a:solidFill>
              </a:rPr>
              <a:t>бо</a:t>
            </a:r>
            <a:r>
              <a:rPr lang="ru-RU" sz="2400" b="1" dirty="0">
                <a:solidFill>
                  <a:schemeClr val="bg1"/>
                </a:solidFill>
              </a:rPr>
              <a:t>чка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18738293">
            <a:off x="1552575" y="806450"/>
            <a:ext cx="2827338" cy="1036638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868" y="3164460"/>
            <a:ext cx="5286412" cy="2621994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Georgia" pitchFamily="18" charset="0"/>
              </a:rPr>
              <a:t>НЕПРОИЗНОСИМЫЕ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подобрать родственное слово, в котором эти согласные произносятся чётко (или нет!)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Сер</a:t>
            </a:r>
            <a:r>
              <a:rPr lang="ru-RU" sz="2400" b="1" u="sng" dirty="0">
                <a:solidFill>
                  <a:srgbClr val="FFFF00"/>
                </a:solidFill>
              </a:rPr>
              <a:t>д</a:t>
            </a:r>
            <a:r>
              <a:rPr lang="ru-RU" sz="2400" b="1" dirty="0">
                <a:solidFill>
                  <a:srgbClr val="FFFF00"/>
                </a:solidFill>
              </a:rPr>
              <a:t>це – сер</a:t>
            </a:r>
            <a:r>
              <a:rPr lang="ru-RU" sz="2400" b="1" u="sng" dirty="0">
                <a:solidFill>
                  <a:srgbClr val="FFFF00"/>
                </a:solidFill>
              </a:rPr>
              <a:t>де</a:t>
            </a:r>
            <a:r>
              <a:rPr lang="ru-RU" sz="2400" b="1" dirty="0">
                <a:solidFill>
                  <a:srgbClr val="FFFF00"/>
                </a:solidFill>
              </a:rPr>
              <a:t>чко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Ужа</a:t>
            </a:r>
            <a:r>
              <a:rPr lang="ru-RU" sz="2400" b="1" u="sng" dirty="0">
                <a:solidFill>
                  <a:srgbClr val="FFFF00"/>
                </a:solidFill>
              </a:rPr>
              <a:t>сн</a:t>
            </a:r>
            <a:r>
              <a:rPr lang="ru-RU" sz="2400" b="1" dirty="0">
                <a:solidFill>
                  <a:srgbClr val="FFFF00"/>
                </a:solidFill>
              </a:rPr>
              <a:t>ый – ужа</a:t>
            </a:r>
            <a:r>
              <a:rPr lang="ru-RU" sz="2400" b="1" u="sng" dirty="0">
                <a:solidFill>
                  <a:srgbClr val="FFFF00"/>
                </a:solidFill>
              </a:rPr>
              <a:t>сен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2" name="Выгнутая вверх стрелка 21"/>
          <p:cNvSpPr/>
          <p:nvPr/>
        </p:nvSpPr>
        <p:spPr>
          <a:xfrm rot="1675337" flipV="1">
            <a:off x="1984375" y="4530725"/>
            <a:ext cx="2759075" cy="1036638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892" name="TextBox 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8625" y="2643188"/>
            <a:ext cx="292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Constantia" pitchFamily="18" charset="0"/>
              </a:rPr>
              <a:t>Согласные в корне</a:t>
            </a:r>
          </a:p>
        </p:txBody>
      </p:sp>
      <p:pic>
        <p:nvPicPr>
          <p:cNvPr id="36893" name="Picture 2" descr="C:\Users\пользователь\Desktop\картинки 2\Recovered_JPEG Digital Camera_388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785813"/>
            <a:ext cx="1285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Найдите орфограммы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в названии сказки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Фо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068" y="1962767"/>
            <a:ext cx="2913864" cy="385358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01"/>
          <p:cNvGrpSpPr/>
          <p:nvPr/>
        </p:nvGrpSpPr>
        <p:grpSpPr>
          <a:xfrm>
            <a:off x="1427400" y="1429341"/>
            <a:ext cx="6289200" cy="4869537"/>
            <a:chOff x="1517384" y="1196665"/>
            <a:chExt cx="6289200" cy="4057948"/>
          </a:xfrm>
        </p:grpSpPr>
        <p:pic>
          <p:nvPicPr>
            <p:cNvPr id="14" name="Рисунок 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057" y="1196665"/>
              <a:ext cx="6273853" cy="392903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5" name="Надпись 01"/>
            <p:cNvSpPr txBox="1"/>
            <p:nvPr/>
          </p:nvSpPr>
          <p:spPr>
            <a:xfrm>
              <a:off x="1517384" y="4916059"/>
              <a:ext cx="6289200" cy="338554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Парная  согласная в корне 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02"/>
          <p:cNvGrpSpPr/>
          <p:nvPr/>
        </p:nvGrpSpPr>
        <p:grpSpPr>
          <a:xfrm>
            <a:off x="1427400" y="1273388"/>
            <a:ext cx="6289200" cy="5029328"/>
            <a:chOff x="1427667" y="1075217"/>
            <a:chExt cx="6289200" cy="4191107"/>
          </a:xfrm>
        </p:grpSpPr>
        <p:pic>
          <p:nvPicPr>
            <p:cNvPr id="17" name="Рисунок 02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438" y="1075217"/>
              <a:ext cx="6283434" cy="418895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Надпись 02" hidden="1"/>
            <p:cNvSpPr txBox="1"/>
            <p:nvPr/>
          </p:nvSpPr>
          <p:spPr>
            <a:xfrm>
              <a:off x="1427667" y="4927770"/>
              <a:ext cx="6289200" cy="33855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</a:rPr>
                <a:t>Надпись </a:t>
              </a:r>
              <a:r>
                <a:rPr lang="ru-RU" sz="1600" dirty="0" smtClean="0">
                  <a:solidFill>
                    <a:prstClr val="white"/>
                  </a:solidFill>
                </a:rPr>
                <a:t>02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03" hidden="1"/>
          <p:cNvGrpSpPr/>
          <p:nvPr/>
        </p:nvGrpSpPr>
        <p:grpSpPr>
          <a:xfrm>
            <a:off x="1427400" y="1273388"/>
            <a:ext cx="6289200" cy="5029328"/>
            <a:chOff x="1427668" y="1075217"/>
            <a:chExt cx="6289200" cy="4191107"/>
          </a:xfrm>
          <a:solidFill>
            <a:schemeClr val="accent3">
              <a:lumMod val="50000"/>
            </a:schemeClr>
          </a:solidFill>
        </p:grpSpPr>
        <p:pic>
          <p:nvPicPr>
            <p:cNvPr id="20" name="Рисунок 03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438" y="1075217"/>
              <a:ext cx="6283434" cy="418895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1" name="Надпись 03" hidden="1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r>
                <a:rPr lang="ru-RU" sz="1600" dirty="0">
                  <a:solidFill>
                    <a:prstClr val="white"/>
                  </a:solidFill>
                </a:rPr>
                <a:t>Надпись </a:t>
              </a:r>
              <a:r>
                <a:rPr lang="ru-RU" sz="1600" dirty="0" smtClean="0">
                  <a:solidFill>
                    <a:prstClr val="white"/>
                  </a:solidFill>
                </a:rPr>
                <a:t>03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04" hidden="1"/>
          <p:cNvGrpSpPr/>
          <p:nvPr/>
        </p:nvGrpSpPr>
        <p:grpSpPr>
          <a:xfrm>
            <a:off x="1427400" y="1273388"/>
            <a:ext cx="6289200" cy="5029328"/>
            <a:chOff x="1427668" y="1075217"/>
            <a:chExt cx="6289200" cy="4191107"/>
          </a:xfrm>
          <a:solidFill>
            <a:schemeClr val="accent6">
              <a:lumMod val="50000"/>
            </a:schemeClr>
          </a:solidFill>
        </p:grpSpPr>
        <p:pic>
          <p:nvPicPr>
            <p:cNvPr id="23" name="Рисунок 04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438" y="1075217"/>
              <a:ext cx="6283434" cy="418895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4" name="Надпись 04" hidden="1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</a:rPr>
                <a:t>Надпись </a:t>
              </a:r>
              <a:r>
                <a:rPr lang="ru-RU" sz="1600" dirty="0" smtClean="0">
                  <a:solidFill>
                    <a:prstClr val="white"/>
                  </a:solidFill>
                </a:rPr>
                <a:t>04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музыкальный фраг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11E-6 L -0.30052 -0.208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04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-0.30104 0.1996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99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-0.212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06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0.1948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Фо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068" y="2006844"/>
            <a:ext cx="2913864" cy="3765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01"/>
          <p:cNvGrpSpPr/>
          <p:nvPr/>
        </p:nvGrpSpPr>
        <p:grpSpPr>
          <a:xfrm>
            <a:off x="1427400" y="1429341"/>
            <a:ext cx="6289200" cy="4869537"/>
            <a:chOff x="1517384" y="1196665"/>
            <a:chExt cx="6289200" cy="4057948"/>
          </a:xfrm>
        </p:grpSpPr>
        <p:pic>
          <p:nvPicPr>
            <p:cNvPr id="14" name="Рисунок 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057" y="1196665"/>
              <a:ext cx="6273853" cy="392903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5" name="Надпись 01"/>
            <p:cNvSpPr txBox="1"/>
            <p:nvPr/>
          </p:nvSpPr>
          <p:spPr>
            <a:xfrm>
              <a:off x="1517384" y="4916059"/>
              <a:ext cx="6289200" cy="338554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Парная  согласная в корне 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02"/>
          <p:cNvGrpSpPr/>
          <p:nvPr/>
        </p:nvGrpSpPr>
        <p:grpSpPr>
          <a:xfrm>
            <a:off x="1427400" y="1430474"/>
            <a:ext cx="6289200" cy="4872242"/>
            <a:chOff x="1427667" y="1206122"/>
            <a:chExt cx="6289200" cy="4060202"/>
          </a:xfrm>
        </p:grpSpPr>
        <p:pic>
          <p:nvPicPr>
            <p:cNvPr id="17" name="Рисунок 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Надпись 02"/>
            <p:cNvSpPr txBox="1"/>
            <p:nvPr/>
          </p:nvSpPr>
          <p:spPr>
            <a:xfrm>
              <a:off x="1427667" y="4927770"/>
              <a:ext cx="6289200" cy="33855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Непроверяемая  безударная  гласная  в корне 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03"/>
          <p:cNvGrpSpPr/>
          <p:nvPr/>
        </p:nvGrpSpPr>
        <p:grpSpPr>
          <a:xfrm>
            <a:off x="1427400" y="1430474"/>
            <a:ext cx="6289200" cy="4872242"/>
            <a:chOff x="1427668" y="1206122"/>
            <a:chExt cx="6289200" cy="4060202"/>
          </a:xfrm>
          <a:solidFill>
            <a:schemeClr val="accent3">
              <a:lumMod val="50000"/>
            </a:schemeClr>
          </a:solidFill>
        </p:grpSpPr>
        <p:pic>
          <p:nvPicPr>
            <p:cNvPr id="20" name="Рисунок 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1" name="Надпись 03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</a:rPr>
                <a:t>Безударная  гласная в окончании существительных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04" hidden="1"/>
          <p:cNvGrpSpPr/>
          <p:nvPr/>
        </p:nvGrpSpPr>
        <p:grpSpPr>
          <a:xfrm>
            <a:off x="1427400" y="1273388"/>
            <a:ext cx="6289200" cy="5029328"/>
            <a:chOff x="1427668" y="1075217"/>
            <a:chExt cx="6289200" cy="4191107"/>
          </a:xfrm>
          <a:solidFill>
            <a:schemeClr val="accent6">
              <a:lumMod val="50000"/>
            </a:schemeClr>
          </a:solidFill>
        </p:grpSpPr>
        <p:pic>
          <p:nvPicPr>
            <p:cNvPr id="23" name="Рисунок 04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438" y="1075217"/>
              <a:ext cx="6283434" cy="418895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4" name="Надпись 04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</a:rPr>
                <a:t>Надпись </a:t>
              </a:r>
              <a:r>
                <a:rPr lang="ru-RU" sz="1600" dirty="0" smtClean="0">
                  <a:solidFill>
                    <a:prstClr val="white"/>
                  </a:solidFill>
                </a:rPr>
                <a:t>04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музыкальный фраг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Найдите орфограммы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в названии сказки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11E-6 L -0.30052 -0.208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04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-0.30104 0.1996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99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-0.212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06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0.1948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Фо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3987" y="2006844"/>
            <a:ext cx="2816026" cy="3765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01"/>
          <p:cNvGrpSpPr/>
          <p:nvPr/>
        </p:nvGrpSpPr>
        <p:grpSpPr>
          <a:xfrm>
            <a:off x="1427400" y="1434065"/>
            <a:ext cx="6289200" cy="4864814"/>
            <a:chOff x="1517384" y="1200601"/>
            <a:chExt cx="6289200" cy="4054012"/>
          </a:xfrm>
        </p:grpSpPr>
        <p:pic>
          <p:nvPicPr>
            <p:cNvPr id="14" name="безударная гласная в корне слова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5057" y="1200601"/>
              <a:ext cx="6273853" cy="392115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5" name="безударная гласная в корне"/>
            <p:cNvSpPr txBox="1"/>
            <p:nvPr/>
          </p:nvSpPr>
          <p:spPr>
            <a:xfrm>
              <a:off x="1517384" y="4916059"/>
              <a:ext cx="6289200" cy="338554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 безударная  гласная в корне 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02"/>
          <p:cNvGrpSpPr/>
          <p:nvPr/>
        </p:nvGrpSpPr>
        <p:grpSpPr>
          <a:xfrm>
            <a:off x="1500166" y="1357297"/>
            <a:ext cx="6289200" cy="4872243"/>
            <a:chOff x="1427667" y="1206121"/>
            <a:chExt cx="6289200" cy="4060203"/>
          </a:xfrm>
        </p:grpSpPr>
        <p:pic>
          <p:nvPicPr>
            <p:cNvPr id="17" name="Рисунок 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8438" y="1206121"/>
              <a:ext cx="6283433" cy="392714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непроверяемая безударная гласная в корне слова"/>
            <p:cNvSpPr txBox="1"/>
            <p:nvPr/>
          </p:nvSpPr>
          <p:spPr>
            <a:xfrm>
              <a:off x="1427667" y="4927770"/>
              <a:ext cx="6289200" cy="33855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Непроверяемая  безударная  гласная в корне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03" hidden="1"/>
          <p:cNvGrpSpPr/>
          <p:nvPr/>
        </p:nvGrpSpPr>
        <p:grpSpPr>
          <a:xfrm>
            <a:off x="1427400" y="1430474"/>
            <a:ext cx="6289200" cy="4872242"/>
            <a:chOff x="1427668" y="1206122"/>
            <a:chExt cx="6289200" cy="4060202"/>
          </a:xfrm>
          <a:solidFill>
            <a:schemeClr val="accent3">
              <a:lumMod val="50000"/>
            </a:schemeClr>
          </a:solidFill>
        </p:grpSpPr>
        <p:pic>
          <p:nvPicPr>
            <p:cNvPr id="20" name="Рисунок 0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1" name="Надпись 03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</a:rPr>
                <a:t>Безударная гласная в окончании существительных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04" hidden="1"/>
          <p:cNvGrpSpPr/>
          <p:nvPr/>
        </p:nvGrpSpPr>
        <p:grpSpPr>
          <a:xfrm>
            <a:off x="1427400" y="1273388"/>
            <a:ext cx="6289200" cy="5029328"/>
            <a:chOff x="1427668" y="1075217"/>
            <a:chExt cx="6289200" cy="4191107"/>
          </a:xfrm>
          <a:solidFill>
            <a:schemeClr val="accent6">
              <a:lumMod val="50000"/>
            </a:schemeClr>
          </a:solidFill>
        </p:grpSpPr>
        <p:pic>
          <p:nvPicPr>
            <p:cNvPr id="23" name="Рисунок 0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438" y="1075217"/>
              <a:ext cx="6283434" cy="418895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4" name="Надпись 04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</a:rPr>
                <a:t>Надпись </a:t>
              </a:r>
              <a:r>
                <a:rPr lang="ru-RU" sz="1600" dirty="0" smtClean="0">
                  <a:solidFill>
                    <a:prstClr val="white"/>
                  </a:solidFill>
                </a:rPr>
                <a:t>04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Найдите орфограммы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в названии сказки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11E-6 L -0.30052 -0.2082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04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-0.30104 0.1996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99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-0.2126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063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0.1948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Орфограммы в сказках</a:t>
            </a:r>
            <a:endParaRPr lang="ru-RU" dirty="0"/>
          </a:p>
        </p:txBody>
      </p:sp>
      <p:pic>
        <p:nvPicPr>
          <p:cNvPr id="11" name="Фо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068" y="1984116"/>
            <a:ext cx="2913864" cy="38108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01"/>
          <p:cNvGrpSpPr/>
          <p:nvPr/>
        </p:nvGrpSpPr>
        <p:grpSpPr>
          <a:xfrm>
            <a:off x="1427400" y="1434066"/>
            <a:ext cx="6289200" cy="4864813"/>
            <a:chOff x="1517384" y="1200602"/>
            <a:chExt cx="6289200" cy="4054011"/>
          </a:xfrm>
        </p:grpSpPr>
        <p:pic>
          <p:nvPicPr>
            <p:cNvPr id="14" name="Рисунок 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057" y="1200602"/>
              <a:ext cx="6273853" cy="392115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5" name="мягкий знак как показатель мягкости согласного"/>
            <p:cNvSpPr txBox="1"/>
            <p:nvPr/>
          </p:nvSpPr>
          <p:spPr>
            <a:xfrm>
              <a:off x="1517384" y="4916059"/>
              <a:ext cx="6289200" cy="338554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Мягкий знак  - показатель мягкости согласных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02"/>
          <p:cNvGrpSpPr/>
          <p:nvPr/>
        </p:nvGrpSpPr>
        <p:grpSpPr>
          <a:xfrm>
            <a:off x="1427400" y="1430474"/>
            <a:ext cx="6289200" cy="4872242"/>
            <a:chOff x="1427667" y="1206122"/>
            <a:chExt cx="6289200" cy="4060202"/>
          </a:xfrm>
        </p:grpSpPr>
        <p:pic>
          <p:nvPicPr>
            <p:cNvPr id="17" name="Рисунок 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безударная гласная в корне слова"/>
            <p:cNvSpPr txBox="1"/>
            <p:nvPr/>
          </p:nvSpPr>
          <p:spPr>
            <a:xfrm>
              <a:off x="1427667" y="4927770"/>
              <a:ext cx="6289200" cy="33855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Безударная гласная в корне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03"/>
          <p:cNvGrpSpPr/>
          <p:nvPr/>
        </p:nvGrpSpPr>
        <p:grpSpPr>
          <a:xfrm>
            <a:off x="1427400" y="1430474"/>
            <a:ext cx="6289200" cy="4872240"/>
            <a:chOff x="1427668" y="1206123"/>
            <a:chExt cx="6289200" cy="4060201"/>
          </a:xfrm>
          <a:solidFill>
            <a:schemeClr val="accent3">
              <a:lumMod val="50000"/>
            </a:schemeClr>
          </a:solidFill>
        </p:grpSpPr>
        <p:pic>
          <p:nvPicPr>
            <p:cNvPr id="20" name="Рисунок 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8438" y="1206123"/>
              <a:ext cx="6283434" cy="392714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1" name="безударная гласная в суффиксе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</a:rPr>
                <a:t>Безударная  гласная в суффиксе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музыкальный фраг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11E-6 L -0.30052 -0.208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04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-0.30104 0.1996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99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-0.212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0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Орфограммы в сказке</a:t>
            </a:r>
            <a:endParaRPr lang="ru-RU" dirty="0"/>
          </a:p>
        </p:txBody>
      </p:sp>
      <p:pic>
        <p:nvPicPr>
          <p:cNvPr id="11" name="Фо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068" y="1972544"/>
            <a:ext cx="2913864" cy="38340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01"/>
          <p:cNvGrpSpPr/>
          <p:nvPr/>
        </p:nvGrpSpPr>
        <p:grpSpPr>
          <a:xfrm>
            <a:off x="1427400" y="1434066"/>
            <a:ext cx="6289200" cy="4864813"/>
            <a:chOff x="1517384" y="1200602"/>
            <a:chExt cx="6289200" cy="4054011"/>
          </a:xfrm>
        </p:grpSpPr>
        <p:pic>
          <p:nvPicPr>
            <p:cNvPr id="14" name="Рисунок 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057" y="1200602"/>
              <a:ext cx="6273853" cy="392115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5" name="Надпись 01"/>
            <p:cNvSpPr txBox="1"/>
            <p:nvPr/>
          </p:nvSpPr>
          <p:spPr>
            <a:xfrm>
              <a:off x="1517384" y="4916059"/>
              <a:ext cx="6289200" cy="338554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Непроверяемая   безударная  гласная  в корне 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02"/>
          <p:cNvGrpSpPr/>
          <p:nvPr/>
        </p:nvGrpSpPr>
        <p:grpSpPr>
          <a:xfrm>
            <a:off x="1427400" y="1430474"/>
            <a:ext cx="6289200" cy="4872242"/>
            <a:chOff x="1427667" y="1206122"/>
            <a:chExt cx="6289200" cy="4060202"/>
          </a:xfrm>
        </p:grpSpPr>
        <p:pic>
          <p:nvPicPr>
            <p:cNvPr id="17" name="Рисунок 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Надпись 02"/>
            <p:cNvSpPr txBox="1"/>
            <p:nvPr/>
          </p:nvSpPr>
          <p:spPr>
            <a:xfrm>
              <a:off x="1427667" y="4927770"/>
              <a:ext cx="6289200" cy="33855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Безударная  гласная  в  суффиксе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03"/>
          <p:cNvGrpSpPr/>
          <p:nvPr/>
        </p:nvGrpSpPr>
        <p:grpSpPr>
          <a:xfrm>
            <a:off x="1427400" y="1430474"/>
            <a:ext cx="6289200" cy="4872242"/>
            <a:chOff x="1427668" y="1206122"/>
            <a:chExt cx="6289200" cy="4060202"/>
          </a:xfrm>
          <a:solidFill>
            <a:schemeClr val="accent3">
              <a:lumMod val="50000"/>
            </a:schemeClr>
          </a:solidFill>
        </p:grpSpPr>
        <p:pic>
          <p:nvPicPr>
            <p:cNvPr id="20" name="Рисунок 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1" name="Надпись 03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</a:rPr>
                <a:t>Безударная  гласная в  окончании  имен  прилагательных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04"/>
          <p:cNvGrpSpPr/>
          <p:nvPr/>
        </p:nvGrpSpPr>
        <p:grpSpPr>
          <a:xfrm>
            <a:off x="1427400" y="1430474"/>
            <a:ext cx="6289200" cy="4872242"/>
            <a:chOff x="1427668" y="1206122"/>
            <a:chExt cx="6289200" cy="4060202"/>
          </a:xfrm>
          <a:solidFill>
            <a:schemeClr val="accent6">
              <a:lumMod val="50000"/>
            </a:schemeClr>
          </a:solidFill>
        </p:grpSpPr>
        <p:pic>
          <p:nvPicPr>
            <p:cNvPr id="23" name="Рисунок 0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4" name="Надпись 04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Непроизносимая  согласная  в  корне 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музыкальный фраг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11E-6 L -0.30052 -0.208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04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-0.30104 0.1996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99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-0.212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06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0.1948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Фо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68" y="1746740"/>
            <a:ext cx="2913864" cy="42856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01" hidden="1"/>
          <p:cNvGrpSpPr/>
          <p:nvPr/>
        </p:nvGrpSpPr>
        <p:grpSpPr>
          <a:xfrm>
            <a:off x="1427400" y="1434066"/>
            <a:ext cx="6289200" cy="4864813"/>
            <a:chOff x="1517384" y="1200602"/>
            <a:chExt cx="6289200" cy="4054011"/>
          </a:xfrm>
        </p:grpSpPr>
        <p:pic>
          <p:nvPicPr>
            <p:cNvPr id="14" name="Рисунок 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057" y="1200602"/>
              <a:ext cx="6273853" cy="392115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5" name="Надпись 01"/>
            <p:cNvSpPr txBox="1"/>
            <p:nvPr/>
          </p:nvSpPr>
          <p:spPr>
            <a:xfrm>
              <a:off x="1517384" y="4916059"/>
              <a:ext cx="6289200" cy="338554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Безударная гласная в корне 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02"/>
          <p:cNvGrpSpPr/>
          <p:nvPr/>
        </p:nvGrpSpPr>
        <p:grpSpPr>
          <a:xfrm>
            <a:off x="1427400" y="1430474"/>
            <a:ext cx="6289200" cy="4872242"/>
            <a:chOff x="1427667" y="1206122"/>
            <a:chExt cx="6289200" cy="4060202"/>
          </a:xfrm>
        </p:grpSpPr>
        <p:pic>
          <p:nvPicPr>
            <p:cNvPr id="17" name="Рисунок 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Надпись 02"/>
            <p:cNvSpPr txBox="1"/>
            <p:nvPr/>
          </p:nvSpPr>
          <p:spPr>
            <a:xfrm>
              <a:off x="1427667" y="4927770"/>
              <a:ext cx="6289200" cy="33855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Безударная гласная  в корне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03"/>
          <p:cNvGrpSpPr/>
          <p:nvPr/>
        </p:nvGrpSpPr>
        <p:grpSpPr>
          <a:xfrm>
            <a:off x="1427400" y="1430474"/>
            <a:ext cx="6289200" cy="4872242"/>
            <a:chOff x="1427668" y="1206122"/>
            <a:chExt cx="6289200" cy="4060202"/>
          </a:xfrm>
          <a:solidFill>
            <a:schemeClr val="accent3">
              <a:lumMod val="50000"/>
            </a:schemeClr>
          </a:solidFill>
        </p:grpSpPr>
        <p:pic>
          <p:nvPicPr>
            <p:cNvPr id="20" name="Рисунок 0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1" name="Надпись 03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</a:rPr>
                <a:t>Безударная гласная  в суффиксе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04"/>
          <p:cNvGrpSpPr/>
          <p:nvPr/>
        </p:nvGrpSpPr>
        <p:grpSpPr>
          <a:xfrm>
            <a:off x="1427400" y="1430474"/>
            <a:ext cx="6289200" cy="4872242"/>
            <a:chOff x="1427668" y="1206122"/>
            <a:chExt cx="6289200" cy="4060202"/>
          </a:xfrm>
          <a:solidFill>
            <a:schemeClr val="accent6">
              <a:lumMod val="50000"/>
            </a:schemeClr>
          </a:solidFill>
        </p:grpSpPr>
        <p:pic>
          <p:nvPicPr>
            <p:cNvPr id="23" name="Рисунок 0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4" name="Надпись 04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Орфограмма  ЧК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музыкальный фраг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Найдите орфограммы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в названии сказки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11E-6 L -0.30052 -0.208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04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-0.30104 0.1996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99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-0.212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06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0.1948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Орфограммы в сказках</a:t>
            </a:r>
            <a:endParaRPr lang="ru-RU" dirty="0"/>
          </a:p>
        </p:txBody>
      </p:sp>
      <p:pic>
        <p:nvPicPr>
          <p:cNvPr id="11" name="Фо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068" y="1704162"/>
            <a:ext cx="2913864" cy="43707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01"/>
          <p:cNvGrpSpPr/>
          <p:nvPr/>
        </p:nvGrpSpPr>
        <p:grpSpPr>
          <a:xfrm>
            <a:off x="1427400" y="1429341"/>
            <a:ext cx="6289200" cy="4869537"/>
            <a:chOff x="1517384" y="1196665"/>
            <a:chExt cx="6289200" cy="4057948"/>
          </a:xfrm>
        </p:grpSpPr>
        <p:pic>
          <p:nvPicPr>
            <p:cNvPr id="14" name="Рисунок 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057" y="1196665"/>
              <a:ext cx="6273853" cy="392903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5" name="Надпись 01"/>
            <p:cNvSpPr txBox="1"/>
            <p:nvPr/>
          </p:nvSpPr>
          <p:spPr>
            <a:xfrm>
              <a:off x="1517384" y="4916059"/>
              <a:ext cx="6289200" cy="338554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Парная согласная  в корне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02"/>
          <p:cNvGrpSpPr/>
          <p:nvPr/>
        </p:nvGrpSpPr>
        <p:grpSpPr>
          <a:xfrm>
            <a:off x="1427400" y="1430474"/>
            <a:ext cx="6289200" cy="4872242"/>
            <a:chOff x="1427667" y="1206122"/>
            <a:chExt cx="6289200" cy="4060202"/>
          </a:xfrm>
        </p:grpSpPr>
        <p:pic>
          <p:nvPicPr>
            <p:cNvPr id="17" name="Рисунок 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Надпись 02"/>
            <p:cNvSpPr txBox="1"/>
            <p:nvPr/>
          </p:nvSpPr>
          <p:spPr>
            <a:xfrm>
              <a:off x="1427667" y="4927770"/>
              <a:ext cx="6289200" cy="33855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Непроверяемая  безударная  гласная  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03"/>
          <p:cNvGrpSpPr/>
          <p:nvPr/>
        </p:nvGrpSpPr>
        <p:grpSpPr>
          <a:xfrm>
            <a:off x="1427400" y="1430474"/>
            <a:ext cx="6289200" cy="4872242"/>
            <a:chOff x="1427668" y="1206122"/>
            <a:chExt cx="6289200" cy="4060202"/>
          </a:xfrm>
          <a:solidFill>
            <a:schemeClr val="accent3">
              <a:lumMod val="50000"/>
            </a:schemeClr>
          </a:solidFill>
        </p:grpSpPr>
        <p:pic>
          <p:nvPicPr>
            <p:cNvPr id="20" name="Рисунок 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1" name="Надпись 03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</a:rPr>
                <a:t>Безударные    гласные в  корне  слова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04" hidden="1"/>
          <p:cNvGrpSpPr/>
          <p:nvPr/>
        </p:nvGrpSpPr>
        <p:grpSpPr>
          <a:xfrm>
            <a:off x="1427400" y="1273388"/>
            <a:ext cx="6289200" cy="5029328"/>
            <a:chOff x="1427668" y="1075217"/>
            <a:chExt cx="6289200" cy="4191107"/>
          </a:xfrm>
          <a:solidFill>
            <a:schemeClr val="accent6">
              <a:lumMod val="50000"/>
            </a:schemeClr>
          </a:solidFill>
        </p:grpSpPr>
        <p:pic>
          <p:nvPicPr>
            <p:cNvPr id="23" name="Рисунок 0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438" y="1075217"/>
              <a:ext cx="6283434" cy="418895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4" name="Надпись 04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</a:rPr>
                <a:t>Надпись </a:t>
              </a:r>
              <a:r>
                <a:rPr lang="ru-RU" sz="1600" dirty="0" smtClean="0">
                  <a:solidFill>
                    <a:prstClr val="white"/>
                  </a:solidFill>
                </a:rPr>
                <a:t>04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музыкальный фраг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11E-6 L -0.30052 -0.208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04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-0.30104 0.1996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99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-0.212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06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0.1948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Орфограммы в сказках</a:t>
            </a:r>
            <a:endParaRPr lang="ru-RU" dirty="0"/>
          </a:p>
        </p:txBody>
      </p:sp>
      <p:pic>
        <p:nvPicPr>
          <p:cNvPr id="11" name="Фон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5068" y="1894968"/>
            <a:ext cx="2913864" cy="39891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01"/>
          <p:cNvGrpSpPr/>
          <p:nvPr/>
        </p:nvGrpSpPr>
        <p:grpSpPr>
          <a:xfrm>
            <a:off x="1427400" y="1434066"/>
            <a:ext cx="6289200" cy="4864813"/>
            <a:chOff x="1517384" y="1200602"/>
            <a:chExt cx="6289200" cy="4054011"/>
          </a:xfrm>
        </p:grpSpPr>
        <p:pic>
          <p:nvPicPr>
            <p:cNvPr id="14" name="Рисунок 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057" y="1200602"/>
              <a:ext cx="6273853" cy="392115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5" name="Надпись 01"/>
            <p:cNvSpPr txBox="1"/>
            <p:nvPr/>
          </p:nvSpPr>
          <p:spPr>
            <a:xfrm>
              <a:off x="1517384" y="4916059"/>
              <a:ext cx="6289200" cy="338554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Непроверяемая  безударная   гласная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02"/>
          <p:cNvGrpSpPr/>
          <p:nvPr/>
        </p:nvGrpSpPr>
        <p:grpSpPr>
          <a:xfrm>
            <a:off x="1427400" y="1430474"/>
            <a:ext cx="6289200" cy="4872242"/>
            <a:chOff x="1427667" y="1206122"/>
            <a:chExt cx="6289200" cy="4060202"/>
          </a:xfrm>
        </p:grpSpPr>
        <p:pic>
          <p:nvPicPr>
            <p:cNvPr id="17" name="Рисунок 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Надпись 02"/>
            <p:cNvSpPr txBox="1"/>
            <p:nvPr/>
          </p:nvSpPr>
          <p:spPr>
            <a:xfrm>
              <a:off x="1427667" y="4927770"/>
              <a:ext cx="6289200" cy="33855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 smtClean="0">
                  <a:solidFill>
                    <a:prstClr val="white"/>
                  </a:solidFill>
                </a:rPr>
                <a:t>Заглавная  буква в  именах  собственных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03"/>
          <p:cNvGrpSpPr/>
          <p:nvPr/>
        </p:nvGrpSpPr>
        <p:grpSpPr>
          <a:xfrm>
            <a:off x="1427400" y="1430474"/>
            <a:ext cx="6289200" cy="4872242"/>
            <a:chOff x="1427668" y="1206122"/>
            <a:chExt cx="6289200" cy="4060202"/>
          </a:xfrm>
          <a:solidFill>
            <a:schemeClr val="accent3">
              <a:lumMod val="50000"/>
            </a:schemeClr>
          </a:solidFill>
        </p:grpSpPr>
        <p:pic>
          <p:nvPicPr>
            <p:cNvPr id="20" name="Рисунок 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8438" y="1206122"/>
              <a:ext cx="6283434" cy="392714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1" name="Надпись 03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</a:rPr>
                <a:t>Разделительный  мягкий  знак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04" hidden="1"/>
          <p:cNvGrpSpPr/>
          <p:nvPr/>
        </p:nvGrpSpPr>
        <p:grpSpPr>
          <a:xfrm>
            <a:off x="1427400" y="1273388"/>
            <a:ext cx="6289200" cy="5029328"/>
            <a:chOff x="1427668" y="1075217"/>
            <a:chExt cx="6289200" cy="4191107"/>
          </a:xfrm>
          <a:solidFill>
            <a:schemeClr val="accent6">
              <a:lumMod val="50000"/>
            </a:schemeClr>
          </a:solidFill>
        </p:grpSpPr>
        <p:pic>
          <p:nvPicPr>
            <p:cNvPr id="23" name="Рисунок 0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438" y="1075217"/>
              <a:ext cx="6283434" cy="4188956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4" name="Надпись 04"/>
            <p:cNvSpPr txBox="1"/>
            <p:nvPr/>
          </p:nvSpPr>
          <p:spPr>
            <a:xfrm>
              <a:off x="1427668" y="4927770"/>
              <a:ext cx="6289200" cy="338554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</a:rPr>
                <a:t>Надпись </a:t>
              </a:r>
              <a:r>
                <a:rPr lang="ru-RU" sz="1600" dirty="0" smtClean="0">
                  <a:solidFill>
                    <a:prstClr val="white"/>
                  </a:solidFill>
                </a:rPr>
                <a:t>04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музыкальный фраг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11E-6 L -0.30052 -0.208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04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-0.30104 0.1996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99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-0.212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06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756E-6 L 0.32066 0.1948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290</Words>
  <Application>Microsoft Office PowerPoint</Application>
  <PresentationFormat>Экран (4:3)</PresentationFormat>
  <Paragraphs>78</Paragraphs>
  <Slides>12</Slides>
  <Notes>8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Сказочные   орфограммы </vt:lpstr>
      <vt:lpstr>Найдите орфограммы  в названии сказки</vt:lpstr>
      <vt:lpstr>Найдите орфограммы  в названии сказки</vt:lpstr>
      <vt:lpstr>Найдите орфограммы  в названии сказки</vt:lpstr>
      <vt:lpstr>Орфограммы в сказках</vt:lpstr>
      <vt:lpstr>Орфограммы в сказке</vt:lpstr>
      <vt:lpstr>Найдите орфограммы  в названии сказки</vt:lpstr>
      <vt:lpstr>Орфограммы в сказках</vt:lpstr>
      <vt:lpstr>Орфограммы в сказках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Администратор</cp:lastModifiedBy>
  <cp:revision>37</cp:revision>
  <dcterms:created xsi:type="dcterms:W3CDTF">2015-03-24T11:32:20Z</dcterms:created>
  <dcterms:modified xsi:type="dcterms:W3CDTF">2019-04-28T12:28:04Z</dcterms:modified>
</cp:coreProperties>
</file>